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4"/>
  </p:sldMasterIdLst>
  <p:notesMasterIdLst>
    <p:notesMasterId r:id="rId22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4" r:id="rId12"/>
    <p:sldId id="1286" r:id="rId13"/>
    <p:sldId id="1287" r:id="rId14"/>
    <p:sldId id="1293" r:id="rId15"/>
    <p:sldId id="1294" r:id="rId16"/>
    <p:sldId id="1295" r:id="rId17"/>
    <p:sldId id="1296" r:id="rId18"/>
    <p:sldId id="1297" r:id="rId19"/>
    <p:sldId id="1288" r:id="rId20"/>
    <p:sldId id="1249" r:id="rId21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49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C0E338-E4DD-4022-9D02-6E031DD5702E}" v="16" dt="2024-04-08T07:08:26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92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-922" y="-72"/>
      </p:cViewPr>
      <p:guideLst>
        <p:guide orient="horz" pos="649"/>
        <p:guide orient="horz" pos="876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#1" loCatId="process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#1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parTxLTRAlign" val="l"/>
              <dgm:param type="stBulletLvl" val="1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 panose="02020603050405020304"/>
              </a:rPr>
              <a:pPr algn="r"/>
              <a:t>1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GB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EE38-1560-4543-B65C-40BD61BB92F2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33B4F-60C7-445E-9813-BC2C392C2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61DA6-D9C3-4FDE-8A87-022315D71125}" type="datetime1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/>
          <p:cNvPicPr preferRelativeResize="0"/>
          <p:nvPr userDrawn="1"/>
        </p:nvPicPr>
        <p:blipFill rotWithShape="1">
          <a:blip r:embed="rId14"/>
          <a:srcRect/>
          <a:stretch>
            <a:fillRect/>
          </a:stretch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1"/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2"/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4"/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5"/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6"/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/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>
            <a:fillRect/>
          </a:stretch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/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988684" y="1030065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/>
          <p:cNvSpPr txBox="1"/>
          <p:nvPr/>
        </p:nvSpPr>
        <p:spPr>
          <a:xfrm>
            <a:off x="963593" y="3610890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Team Members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/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College Name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15015" y="3887849"/>
            <a:ext cx="2458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Bharathiyar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Engineering for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Women,Salem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B41A9B-B1A8-B2EF-C57A-EE9B103A32FA}"/>
              </a:ext>
            </a:extLst>
          </p:cNvPr>
          <p:cNvSpPr txBox="1"/>
          <p:nvPr/>
        </p:nvSpPr>
        <p:spPr>
          <a:xfrm>
            <a:off x="1355089" y="3965340"/>
            <a:ext cx="3798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 Name : </a:t>
            </a:r>
            <a:r>
              <a:rPr lang="en-IN" dirty="0" smtClean="0"/>
              <a:t>PRIYADHARSHINI. A</a:t>
            </a:r>
            <a:endParaRPr lang="en-IN" dirty="0"/>
          </a:p>
          <a:p>
            <a:r>
              <a:rPr lang="en-IN"/>
              <a:t>Student </a:t>
            </a:r>
            <a:r>
              <a:rPr lang="en-IN" smtClean="0"/>
              <a:t>ID:620321104078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590"/>
    </mc:Choice>
    <mc:Fallback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xfrm>
            <a:off x="327660" y="578485"/>
            <a:ext cx="8359140" cy="48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Modelling &amp; Results</a:t>
            </a:r>
            <a:endParaRPr lang="en-IN" sz="1600" dirty="0"/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-790184" y="624599"/>
            <a:ext cx="9013190" cy="20923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823970" y="351790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6A83F5D8-4800-D8E6-6B3A-87C06E431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8" y="1062990"/>
            <a:ext cx="7922172" cy="35316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Bus Reservation System Project can be run successfully in server the http://127.0.0.1:8000/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2D9121E-6B10-D5D5-B97A-2B2906AB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28" y="1663267"/>
            <a:ext cx="6637282" cy="30126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001"/>
            <a:ext cx="7886430" cy="666517"/>
          </a:xfrm>
        </p:spPr>
        <p:txBody>
          <a:bodyPr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PAGE-PAGE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60BFDC-EFAA-A1EB-9B17-A2CE06F5B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08" y="1007518"/>
            <a:ext cx="8939048" cy="40689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5935980" y="89662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3C78D832-AC67-D22B-2825-DA18E27E73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49" y="420792"/>
            <a:ext cx="7506357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REGISTRATION-PAGE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ystem-ui"/>
              </a:rPr>
              <a:t/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system-ui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810EBC-EE17-21F0-656C-A771502F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6" y="896622"/>
            <a:ext cx="8939048" cy="41877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36" y="406983"/>
            <a:ext cx="7886430" cy="624183"/>
          </a:xfrm>
        </p:spPr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BUS-PAGE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BB1A32C-0566-127D-E621-78BA28DE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0" y="1031166"/>
            <a:ext cx="8962697" cy="40295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53" y="326404"/>
            <a:ext cx="7886430" cy="649583"/>
          </a:xfrm>
        </p:spPr>
        <p:txBody>
          <a:bodyPr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REGISTERED-PAGE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27F8D8C-EE69-C2AC-6B4E-931D6488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1" y="975987"/>
            <a:ext cx="8939049" cy="40458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34905" y="719666"/>
            <a:ext cx="9471803" cy="669187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673339" y="1054259"/>
            <a:ext cx="8306435" cy="37687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Contactless Payments and Ticketing:</a:t>
            </a: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Introduce contactless payment options such as mobile wallets, NFC, or QR code scanning for ticket purchases and fare payments.</a:t>
            </a: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Multi-Modal Integration:</a:t>
            </a: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Expand the bus reservation system to integrate seamlessly with other modes of transportation, such as trains, subways, ridesharing services, and bike-sharing networks.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 Initiatives:</a:t>
            </a: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Implement eco-friendly initiatives such as electrification of the bus fleet, adoption of alternative fuels, and implementation of emission reduction strategies.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Blockchain for Transparency and Security:</a:t>
            </a: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Explore the use of blockchain technology to enhance transparency, security, and traceability in ticketing transactions and passenger data management.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63902" y="1136480"/>
            <a:ext cx="88161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and implementation of a bus reservation system represent a significant advancement in modern transportation management.</a:t>
            </a:r>
          </a:p>
          <a:p>
            <a:pPr algn="just"/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By leveraging technology such as real-time booking, dynamic pricing algorithms, and GPS integration, we have created a user-friendly platform that empowers passengers to plan and book</a:t>
            </a:r>
          </a:p>
          <a:p>
            <a:pPr algn="just"/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their journeys seamlessly .</a:t>
            </a:r>
          </a:p>
          <a:p>
            <a:pPr algn="just"/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introduction of advanced analytics and forecasting capabilities enables us to optimize route planning, resource allocation, and pricing strategies, resulting in improved operational efficiency and revenue generation for bus operators.</a:t>
            </a:r>
          </a:p>
          <a:p>
            <a:pPr algn="just"/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bus reservation system project represents a significant step towards revolutionizing public transportation, offering a reliable, efficient, and passenger-centric solution for modern travelers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 panose="020B0604020202020204"/>
                <a:cs typeface="Arial" panose="020B0604020202020204"/>
              </a:rPr>
              <a:t>CAPSTONE PROJECT SHOWCASE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/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5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86255" y="1308537"/>
            <a:ext cx="8647386" cy="3019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incorporates advanced features such as real-time booking capabilities, dynamic pricing algorithms, and user-friendly interfaces accessible via web and mobile platforms. Integration with GPS technology enables precise tracking of buses, allowing passengers to monitor arrival times and plan their journeys effectively.</a:t>
            </a:r>
          </a:p>
          <a:p>
            <a:pPr marL="342900" indent="-342900">
              <a:buFont typeface="+mj-lt"/>
              <a:buAutoNum type="arabicPeriod"/>
            </a:pPr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Furthermore, emphasis is placed on accessibility and inclusivity, with provisions for special needs passengers and multilingual support. Security measures are implemented to safeguard passenger information and transactions, ensuring confidentiality and trust.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optimized bus reservation system outlined in this abstract represents a significant advancement in transportation technology, offering a seamless, efficient, and user-centric solution for modern travelers.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453390" y="1443355"/>
            <a:ext cx="8457565" cy="3195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Limited Scalability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Many existing bus reservation systems struggle to accommodate increasing demand and route expansions efficiently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Inefficient Booking Processes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Cumbersome booking procedures, outdated interfaces, and lack of real-time updates contribute to a poor user experience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Inaccurate Demand Forecasting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Limited capabilities in demand forecasting result in inefficient route planning and scheduling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and Inclusivity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Accessibility barriers persist for passengers with special needs, including those with mobility impairments or language barriers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 and Privacy Concerns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With the increasing digitization of reservation systems, ensuring the security and privacy of passenger data becomes paramount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560734" y="1291502"/>
            <a:ext cx="8255000" cy="3496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User-friendly interface for booking tickets, viewing schedules, and tracking buses.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</a:p>
          <a:p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Database management, algorithms for route optimization, payment processing, and data analytics.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Integration: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GPS tracking for real-time location updates, integration with payment gateways, and accessibility features.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Seat Booking and </a:t>
            </a: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Availability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Wingdings" panose="05000000000000000000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Users can check seat availability for specific routes and dates . The system provides an intuitive interface for selecting seats and making reservations.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/>
          <p:cNvSpPr txBox="1"/>
          <p:nvPr/>
        </p:nvSpPr>
        <p:spPr>
          <a:xfrm>
            <a:off x="575441" y="1004393"/>
            <a:ext cx="8511388" cy="367151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/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1.User-Centric Interface:</a:t>
            </a:r>
          </a:p>
          <a:p>
            <a:pPr algn="l"/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Develop a user-friendly interface accessible via web and mobile platforms.</a:t>
            </a:r>
            <a:endParaRPr lang="en-IN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Dynamic Pricing Mechanism:</a:t>
            </a:r>
          </a:p>
          <a:p>
            <a:pPr algn="l"/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Introduce dynamic pricing algorithms based on factors such as demand, time of booking, and seat availability.</a:t>
            </a: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Advanced Analytics and Forecasting:</a:t>
            </a: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Utilize data analytics and machine learning algorithms to forecast demand, optimize route planning, and allocate resources efficiently.</a:t>
            </a: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Accessibility Features:</a:t>
            </a:r>
          </a:p>
          <a:p>
            <a:pPr algn="l"/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Ensure accessibility for passengers with special needs by providing wheelchair-accessible vehicles, priority seating options, and multilingual support.</a:t>
            </a:r>
          </a:p>
          <a:p>
            <a:pPr algn="l"/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652" y="784363"/>
            <a:ext cx="928589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/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5.Authentication and Authorization:</a:t>
            </a:r>
          </a:p>
          <a:p>
            <a:pPr marL="457200" lvl="1"/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user authentication mechanisms to secure user accounts and transactions.</a:t>
            </a:r>
          </a:p>
          <a:p>
            <a:pPr marL="457200" lvl="1"/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Django's built-in authentication system to handle user registration, login, and password management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1">
              <a:lnSpc>
                <a:spcPct val="150000"/>
              </a:lnSpc>
            </a:pPr>
            <a:endParaRPr lang="en-US" sz="16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b="1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Flexibility:</a:t>
            </a:r>
          </a:p>
          <a:p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Design the system to accommodate scalability and future expansion, allowing for the addition</a:t>
            </a:r>
          </a:p>
          <a:p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     of  new routes, services, and features.</a:t>
            </a:r>
          </a:p>
          <a:p>
            <a:pPr marL="457200" lvl="1">
              <a:lnSpc>
                <a:spcPct val="150000"/>
              </a:lnSpc>
            </a:pPr>
            <a:endParaRPr lang="en-US" sz="16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.Seat Availability and Booking:</a:t>
            </a:r>
          </a:p>
          <a:p>
            <a:pPr marL="457200" lvl="1"/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Integrate a seat reservation system that allows users to view available seats and 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/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their preferred seats for booking.</a:t>
            </a:r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8652" y="826275"/>
            <a:ext cx="8768080" cy="38868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457200" lvl="1" algn="l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.Booking Management:</a:t>
            </a:r>
            <a:endPara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Develop an admin dashboard for managing bookings, enabling administrators to view, modify, or cancel reservations as needed . Include features for updating booking details, such as seat allocations, passenger information, and payment status.</a:t>
            </a:r>
          </a:p>
          <a:p>
            <a:pPr marL="457200" lvl="1" algn="l"/>
            <a:endPara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.Payment Integration:</a:t>
            </a:r>
          </a:p>
          <a:p>
            <a:pPr marL="457200" lvl="1"/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Consider factors such as transaction fees, supported payment methods (credit/debit cards, digital wallets, bank transfers), and compatibility with the chosen technology stack.</a:t>
            </a:r>
          </a:p>
          <a:p>
            <a:pPr marL="457200" lvl="1" algn="l"/>
            <a:endPara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.Reporting and Analytics:</a:t>
            </a:r>
          </a:p>
          <a:p>
            <a:pPr marL="457200" lvl="1" algn="l"/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sz="16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Design the system with a modular architecture that separates different components such as booking, payment, routing, and analytics.</a:t>
            </a:r>
            <a:endParaRPr lang="en-US" sz="16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/>
          <p:cNvSpPr txBox="1"/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/>
          <p:cNvGraphicFramePr/>
          <p:nvPr/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/>
          <p:cNvSpPr txBox="1"/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/>
</ds:datastoreItem>
</file>

<file path=customXml/itemProps2.xml><?xml version="1.0" encoding="utf-8"?>
<ds:datastoreItem xmlns:ds="http://schemas.openxmlformats.org/officeDocument/2006/customXml" ds:itemID="{3706AB80-2608-47D7-8AC8-FA6BC8A9B27C}">
  <ds:schemaRefs/>
</ds:datastoreItem>
</file>

<file path=customXml/itemProps3.xml><?xml version="1.0" encoding="utf-8"?>
<ds:datastoreItem xmlns:ds="http://schemas.openxmlformats.org/officeDocument/2006/customXml" ds:itemID="{7D9E5D5E-A365-4A49-8140-C8CC82A6160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938</Words>
  <Application>Microsoft Office PowerPoint</Application>
  <PresentationFormat>On-screen Show (16:9)</PresentationFormat>
  <Paragraphs>118</Paragraphs>
  <Slides>17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19" baseType="lpstr">
      <vt:lpstr>Default Design</vt:lpstr>
      <vt:lpstr>Slide 1</vt:lpstr>
      <vt:lpstr>Slide 2</vt:lpstr>
      <vt:lpstr>Abstract</vt:lpstr>
      <vt:lpstr>Problem Statement</vt:lpstr>
      <vt:lpstr>Project Overview</vt:lpstr>
      <vt:lpstr>Proposed Solution</vt:lpstr>
      <vt:lpstr>Slide 7</vt:lpstr>
      <vt:lpstr>Slide 8</vt:lpstr>
      <vt:lpstr>Technology Used</vt:lpstr>
      <vt:lpstr>Modelling &amp; Results</vt:lpstr>
      <vt:lpstr>LOGIN PAGE-PAGE</vt:lpstr>
      <vt:lpstr>               REGISTRATION-PAGE  </vt:lpstr>
      <vt:lpstr>FIND BUS-PAGE</vt:lpstr>
      <vt:lpstr>SUCCESSFULLY REGISTERED-PAGE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ammup</cp:lastModifiedBy>
  <cp:revision>29</cp:revision>
  <dcterms:created xsi:type="dcterms:W3CDTF">2024-04-05T06:27:00Z</dcterms:created>
  <dcterms:modified xsi:type="dcterms:W3CDTF">2024-04-08T07:32:26Z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ICV">
    <vt:lpwstr>F765CB7833C74FBA93D987F221E3FA3B_13</vt:lpwstr>
  </property>
  <property fmtid="{D5CDD505-2E9C-101B-9397-08002B2CF9AE}" pid="4" name="KSOProductBuildVer">
    <vt:lpwstr>1033-12.2.0.13431</vt:lpwstr>
  </property>
</Properties>
</file>